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media/audio2.bin" ContentType="audio/unknown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13" r:id="rId3"/>
    <p:sldId id="273" r:id="rId4"/>
    <p:sldId id="312" r:id="rId5"/>
    <p:sldId id="321" r:id="rId6"/>
    <p:sldId id="276" r:id="rId7"/>
    <p:sldId id="277" r:id="rId8"/>
    <p:sldId id="280" r:id="rId9"/>
    <p:sldId id="309" r:id="rId10"/>
    <p:sldId id="327" r:id="rId11"/>
    <p:sldId id="281" r:id="rId12"/>
    <p:sldId id="282" r:id="rId13"/>
    <p:sldId id="326" r:id="rId14"/>
    <p:sldId id="328" r:id="rId15"/>
    <p:sldId id="257" r:id="rId16"/>
    <p:sldId id="329" r:id="rId17"/>
    <p:sldId id="330" r:id="rId18"/>
    <p:sldId id="331" r:id="rId19"/>
    <p:sldId id="294" r:id="rId20"/>
    <p:sldId id="295" r:id="rId21"/>
    <p:sldId id="310" r:id="rId22"/>
    <p:sldId id="296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332" r:id="rId31"/>
    <p:sldId id="333" r:id="rId32"/>
    <p:sldId id="364" r:id="rId33"/>
    <p:sldId id="334" r:id="rId34"/>
    <p:sldId id="335" r:id="rId35"/>
    <p:sldId id="336" r:id="rId36"/>
    <p:sldId id="337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8" r:id="rId46"/>
    <p:sldId id="356" r:id="rId47"/>
    <p:sldId id="357" r:id="rId48"/>
    <p:sldId id="350" r:id="rId49"/>
    <p:sldId id="352" r:id="rId50"/>
    <p:sldId id="353" r:id="rId51"/>
    <p:sldId id="354" r:id="rId52"/>
    <p:sldId id="349" r:id="rId53"/>
    <p:sldId id="355" r:id="rId54"/>
    <p:sldId id="351" r:id="rId55"/>
    <p:sldId id="358" r:id="rId56"/>
    <p:sldId id="360" r:id="rId57"/>
    <p:sldId id="361" r:id="rId58"/>
    <p:sldId id="359" r:id="rId59"/>
    <p:sldId id="362" r:id="rId60"/>
    <p:sldId id="363" r:id="rId61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1" autoAdjust="0"/>
    <p:restoredTop sz="86410" autoAdjust="0"/>
  </p:normalViewPr>
  <p:slideViewPr>
    <p:cSldViewPr>
      <p:cViewPr varScale="1">
        <p:scale>
          <a:sx n="49" d="100"/>
          <a:sy n="49" d="100"/>
        </p:scale>
        <p:origin x="-896" y="-12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7/14/13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 Black"/>
              <a:cs typeface="Arial Black"/>
            </a:endParaRPr>
          </a:p>
          <a:p>
            <a:r>
              <a:rPr lang="en-US" sz="4800">
                <a:latin typeface="Arial Black"/>
                <a:cs typeface="Arial Black"/>
              </a:rPr>
              <a:t> </a:t>
            </a:r>
            <a:r>
              <a:rPr lang="en-US" sz="6000">
                <a:latin typeface="Arial Black"/>
                <a:cs typeface="Arial Black"/>
              </a:rPr>
              <a:t>Explique …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5445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2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21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1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4" y="7307759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9164" y="7959804"/>
            <a:ext cx="6682636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2C00FB"/>
                </a:solidFill>
                <a:latin typeface="Arial Black" charset="0"/>
              </a:rPr>
              <a:t>La aspiraci</a:t>
            </a:r>
            <a:r>
              <a:rPr lang="en-US" sz="6600">
                <a:solidFill>
                  <a:srgbClr val="2C00FB"/>
                </a:solidFill>
                <a:latin typeface="Arial Black" charset="0"/>
              </a:rPr>
              <a:t>ón</a:t>
            </a:r>
            <a:endParaRPr lang="en-US" sz="66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61722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7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prism isContent="1" isInverted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6" presetClass="entr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7772400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/p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t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k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47003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114800" y="990600"/>
            <a:ext cx="2743200" cy="23622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0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1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11430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11430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168914"/>
            <a:ext cx="2839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inglés vs.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7432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91000"/>
            <a:ext cx="3105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 vs.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55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0"/>
            <a:ext cx="6858000" cy="4557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4989017"/>
            <a:ext cx="4516055" cy="415498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t 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k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8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20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538368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8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 </a:t>
            </a:r>
            <a:r>
              <a:rPr lang="en-US" sz="9600">
                <a:latin typeface="Arial Black"/>
                <a:cs typeface="Arial Black"/>
              </a:rPr>
              <a:t>asta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9600">
                <a:latin typeface="Arial Black"/>
                <a:cs typeface="Arial Black"/>
              </a:rPr>
              <a:t>asta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688140"/>
            <a:ext cx="4704533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18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482063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  </a:t>
            </a:r>
            <a:r>
              <a:rPr lang="en-US" sz="9600">
                <a:latin typeface="Arial Black"/>
                <a:cs typeface="Arial Black"/>
              </a:rPr>
              <a:t>abla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dd</a:t>
            </a:r>
            <a:r>
              <a:rPr lang="en-US" sz="9600">
                <a:latin typeface="Arial Black"/>
                <a:cs typeface="Arial Black"/>
              </a:rPr>
              <a:t>abla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5" name="Picture 4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219" y="3581400"/>
            <a:ext cx="4429819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95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7307759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Joseph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1676400" y="3352800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0" y="1905000"/>
            <a:ext cx="3184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</a:t>
            </a:r>
          </a:p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Arizona</a:t>
            </a:r>
            <a:endParaRPr lang="en-US" sz="3600">
              <a:ln>
                <a:solidFill>
                  <a:srgbClr val="FFFFF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489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5639812"/>
            <a:ext cx="5855089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 </a:t>
            </a:r>
            <a:r>
              <a:rPr lang="en-US" sz="9600">
                <a:latin typeface="Arial Black"/>
                <a:cs typeface="Arial Black"/>
              </a:rPr>
              <a:t>asa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gg</a:t>
            </a:r>
            <a:r>
              <a:rPr lang="en-US" sz="9600">
                <a:latin typeface="Arial Black"/>
                <a:cs typeface="Arial Black"/>
              </a:rPr>
              <a:t>asa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534" y="34290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7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15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639" y="5181600"/>
            <a:ext cx="2690761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1066800" y="7467600"/>
            <a:ext cx="5105400" cy="16764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Nuevamente …</a:t>
            </a: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535</Words>
  <Application>Microsoft Macintosh PowerPoint</Application>
  <PresentationFormat>On-screen Show (4:3)</PresentationFormat>
  <Paragraphs>260</Paragraphs>
  <Slides>60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208</cp:revision>
  <dcterms:created xsi:type="dcterms:W3CDTF">2010-07-05T19:49:53Z</dcterms:created>
  <dcterms:modified xsi:type="dcterms:W3CDTF">2013-07-15T02:15:40Z</dcterms:modified>
</cp:coreProperties>
</file>